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92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28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726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904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9124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495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38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13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1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68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4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38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50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4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27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25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06284-2D4F-4C12-BA9D-6E16B60B8FD1}" type="datetimeFigureOut">
              <a:rPr lang="en-IN" smtClean="0"/>
              <a:t>22-10-2020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CB9782-F4EB-493E-950C-CE609CEDC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9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43349-5934-4463-957A-DAF4980DA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736" y="452761"/>
            <a:ext cx="10030919" cy="3098306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REVIEW-1</a:t>
            </a:r>
            <a:br>
              <a:rPr lang="en-US" sz="4800" dirty="0">
                <a:latin typeface="Arial Black" panose="020B0A04020102020204" pitchFamily="34" charset="0"/>
              </a:rPr>
            </a:br>
            <a:r>
              <a:rPr lang="en-US" sz="3600" dirty="0">
                <a:latin typeface="Arial Black" panose="020B0A04020102020204" pitchFamily="34" charset="0"/>
              </a:rPr>
              <a:t>MINIPROJECT TITLE:</a:t>
            </a:r>
            <a:br>
              <a:rPr lang="en-US" dirty="0"/>
            </a:br>
            <a:r>
              <a:rPr lang="en-US" u="sng" dirty="0">
                <a:solidFill>
                  <a:schemeClr val="accent1"/>
                </a:solidFill>
                <a:latin typeface="Algerian" panose="04020705040A02060702" pitchFamily="82" charset="0"/>
              </a:rPr>
              <a:t>AUTO COMPONENTS MANUFACTURING UNIT</a:t>
            </a:r>
            <a:endParaRPr lang="en-IN" u="sng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592E3-3459-4688-84D0-1355D65E2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567" y="4669654"/>
            <a:ext cx="8663758" cy="2077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COURSE:</a:t>
            </a:r>
            <a:r>
              <a:rPr lang="en-IN" dirty="0"/>
              <a:t>MINI PROJECT USING PYTHON</a:t>
            </a:r>
            <a:endParaRPr lang="en-US" dirty="0"/>
          </a:p>
          <a:p>
            <a:r>
              <a:rPr lang="en-US" dirty="0"/>
              <a:t>COURSE CODE:</a:t>
            </a:r>
            <a:r>
              <a:rPr lang="en-IN" dirty="0"/>
              <a:t>20CSE59</a:t>
            </a:r>
          </a:p>
          <a:p>
            <a:r>
              <a:rPr lang="en-IN" dirty="0"/>
              <a:t>USN:1NH18CS118</a:t>
            </a:r>
          </a:p>
          <a:p>
            <a:r>
              <a:rPr lang="en-IN" dirty="0"/>
              <a:t>NAME: N KAVYA</a:t>
            </a:r>
          </a:p>
          <a:p>
            <a:r>
              <a:rPr lang="en-IN" dirty="0"/>
              <a:t>SEM AND SEC:5 B</a:t>
            </a:r>
          </a:p>
          <a:p>
            <a:r>
              <a:rPr lang="en-IN" dirty="0"/>
              <a:t>SUBMISSION DATE:22-10-2020</a:t>
            </a:r>
          </a:p>
        </p:txBody>
      </p:sp>
    </p:spTree>
    <p:extLst>
      <p:ext uri="{BB962C8B-B14F-4D97-AF65-F5344CB8AC3E}">
        <p14:creationId xmlns:p14="http://schemas.microsoft.com/office/powerpoint/2010/main" val="269320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C9E061-D244-417A-8BA8-2A4188A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60" y="153593"/>
            <a:ext cx="8911687" cy="663153"/>
          </a:xfrm>
        </p:spPr>
        <p:txBody>
          <a:bodyPr/>
          <a:lstStyle/>
          <a:p>
            <a:r>
              <a:rPr lang="en-US" dirty="0"/>
              <a:t>4)BUYER REGISTER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0E925-A800-412A-A4D8-14E9E83F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t="6533" r="8425" b="4800"/>
          <a:stretch/>
        </p:blipFill>
        <p:spPr>
          <a:xfrm>
            <a:off x="7723749" y="0"/>
            <a:ext cx="4464800" cy="2546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F8D05-A9DD-461B-B3E6-41E5AEE52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6133" r="8350" b="4667"/>
          <a:stretch/>
        </p:blipFill>
        <p:spPr>
          <a:xfrm>
            <a:off x="5072055" y="2479667"/>
            <a:ext cx="4818979" cy="2772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9B35D-FF95-46A4-8863-4EC56B3A4E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6083" r="8690" b="5243"/>
          <a:stretch/>
        </p:blipFill>
        <p:spPr>
          <a:xfrm>
            <a:off x="142787" y="3512939"/>
            <a:ext cx="4325466" cy="2965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4E6801-AB22-4792-B15C-B3C735EA1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777" r="8334" b="5037"/>
          <a:stretch/>
        </p:blipFill>
        <p:spPr>
          <a:xfrm>
            <a:off x="217393" y="912535"/>
            <a:ext cx="4250860" cy="2432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0284E9-9B60-4518-90C6-AF5AD97371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34667" r="59301" b="39353"/>
          <a:stretch/>
        </p:blipFill>
        <p:spPr>
          <a:xfrm>
            <a:off x="7481544" y="4995509"/>
            <a:ext cx="4696804" cy="17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6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9390D0-8DDD-4669-AFE2-A34B2F6B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57" y="10357"/>
            <a:ext cx="8911687" cy="663153"/>
          </a:xfrm>
        </p:spPr>
        <p:txBody>
          <a:bodyPr/>
          <a:lstStyle/>
          <a:p>
            <a:r>
              <a:rPr lang="en-US" dirty="0"/>
              <a:t>4)BUYER CHANGE PASSWORD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F7C98-2C16-4BC9-863F-A011E670D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6134" r="8275" b="4336"/>
          <a:stretch/>
        </p:blipFill>
        <p:spPr>
          <a:xfrm>
            <a:off x="395044" y="542960"/>
            <a:ext cx="5526605" cy="3058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0DA8D-5EA7-44B8-9607-228CE0178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11479" r="61348" b="39999"/>
          <a:stretch/>
        </p:blipFill>
        <p:spPr>
          <a:xfrm>
            <a:off x="6695028" y="3710866"/>
            <a:ext cx="4038075" cy="300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65D017-CDFF-41BA-AC5D-22E54B02E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5734" r="8650" b="4336"/>
          <a:stretch/>
        </p:blipFill>
        <p:spPr>
          <a:xfrm>
            <a:off x="6695028" y="542960"/>
            <a:ext cx="5319189" cy="307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BF9C80-EA8E-4102-86C1-F343A99552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5696" r="8179" b="4984"/>
          <a:stretch/>
        </p:blipFill>
        <p:spPr>
          <a:xfrm>
            <a:off x="468196" y="3822159"/>
            <a:ext cx="5526605" cy="31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CE9E-2E74-43A9-86A4-A90A77EFC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043" y="2959223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/>
                </a:solidFill>
                <a:latin typeface="Impact" panose="020B0806030902050204" pitchFamily="34" charset="0"/>
              </a:rPr>
              <a:t>THANK    YOU</a:t>
            </a:r>
            <a:endParaRPr lang="en-IN" sz="7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3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37CC-B8E1-4BD0-82B9-1C0E0791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410" y="553088"/>
            <a:ext cx="8911687" cy="654274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PROBLEM STATEMENT</a:t>
            </a:r>
            <a:endParaRPr lang="en-IN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4DBB-AF19-4FF5-8363-F9F4D189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858" y="1367161"/>
            <a:ext cx="9897754" cy="536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automobile industry comprises a wide range of companies and organizations involved in the design, development, manufacturing, marketing, and selling of motor vehicles.</a:t>
            </a:r>
          </a:p>
          <a:p>
            <a:pPr marL="0" indent="0">
              <a:buNone/>
            </a:pP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project focuses on Manufacturing of auto components.</a:t>
            </a:r>
          </a:p>
          <a:p>
            <a:pPr marL="0" indent="0">
              <a:buNone/>
            </a:pP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supply of auto components for the automobile plays a vital role.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manufacturing of auto components involves a manufacturing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unit,which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turn is responsible for sub components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production,employees,quantity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demand and raw materials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maintainence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Hierarchical division of workers based on status.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auto components  must be well showcased with all the details to make buyer easy to choose.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Buyers are automobile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manufacturers.They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require auto components in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bulk.The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demand must be calculated and productions target to be set.</a:t>
            </a:r>
          </a:p>
          <a:p>
            <a:pPr marL="0" indent="0">
              <a:buNone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The sales and income must be kept recorded.</a:t>
            </a:r>
          </a:p>
        </p:txBody>
      </p:sp>
    </p:spTree>
    <p:extLst>
      <p:ext uri="{BB962C8B-B14F-4D97-AF65-F5344CB8AC3E}">
        <p14:creationId xmlns:p14="http://schemas.microsoft.com/office/powerpoint/2010/main" val="317360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4B4C-04ED-45E6-9B16-4B4C21F2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568" y="668498"/>
            <a:ext cx="8911687" cy="73417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1"/>
                </a:solidFill>
              </a:rPr>
              <a:t>BASIC  DESIGN</a:t>
            </a:r>
            <a:endParaRPr lang="en-IN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D152-ECCB-4904-B054-0AA3D0BCA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567" y="1402672"/>
            <a:ext cx="10039999" cy="3622090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GUI application(using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on which creates platform for the project.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Programming language: Python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Relational Database: MySQL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Connecting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(Python IDE) using python-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-connector.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Manufacturing head:</a:t>
            </a:r>
          </a:p>
          <a:p>
            <a:pPr lvl="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 manages the entire manufacturing unit.</a:t>
            </a:r>
          </a:p>
          <a:p>
            <a:pPr lvl="3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He keeps account of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product,buyer,manufacturing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department ,raw input suppliers and workers.</a:t>
            </a:r>
          </a:p>
          <a:p>
            <a:pPr lvl="3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Maintains sales and income of the unit.</a:t>
            </a:r>
          </a:p>
          <a:p>
            <a:pPr lvl="3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0AD6F0-09A2-4A5F-995E-47A6CAB2B4DB}"/>
              </a:ext>
            </a:extLst>
          </p:cNvPr>
          <p:cNvSpPr txBox="1">
            <a:spLocks/>
          </p:cNvSpPr>
          <p:nvPr/>
        </p:nvSpPr>
        <p:spPr>
          <a:xfrm>
            <a:off x="1820566" y="5024762"/>
            <a:ext cx="9623394" cy="21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</a:t>
            </a:r>
            <a:endParaRPr lang="en-I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Involves sub departments which has production of sub components.</a:t>
            </a:r>
          </a:p>
          <a:p>
            <a:pPr lvl="3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Assembler is a department which assembles subproducts to get the final auto component.</a:t>
            </a:r>
          </a:p>
          <a:p>
            <a:pPr lvl="3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Department will have many workers under them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	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0">
              <a:buFont typeface="Wingdings 3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177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7F87E8-1162-4082-9CFC-DBD28593B594}"/>
              </a:ext>
            </a:extLst>
          </p:cNvPr>
          <p:cNvSpPr txBox="1">
            <a:spLocks/>
          </p:cNvSpPr>
          <p:nvPr/>
        </p:nvSpPr>
        <p:spPr>
          <a:xfrm>
            <a:off x="2175029" y="861136"/>
            <a:ext cx="9623394" cy="1846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000" dirty="0"/>
              <a:t>COMPOSITIONAL PRODUCTS:</a:t>
            </a:r>
            <a:endParaRPr lang="en-IN" sz="20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Involves sub components and the raw inputs.</a:t>
            </a:r>
          </a:p>
          <a:p>
            <a:pPr lvl="3"/>
            <a:r>
              <a:rPr lang="en-IN" sz="1600" dirty="0"/>
              <a:t> The availability and stock already available </a:t>
            </a:r>
            <a:r>
              <a:rPr lang="en-IN" sz="1600" dirty="0" err="1"/>
              <a:t>caluculation</a:t>
            </a:r>
            <a:r>
              <a:rPr lang="en-IN" sz="1600" dirty="0"/>
              <a:t>.</a:t>
            </a:r>
          </a:p>
          <a:p>
            <a:pPr lvl="3"/>
            <a:r>
              <a:rPr lang="en-IN" sz="1600" dirty="0"/>
              <a:t> Department will keep track of compositional products.</a:t>
            </a:r>
          </a:p>
          <a:p>
            <a:pPr marL="1371600" lvl="3" indent="0">
              <a:buNone/>
            </a:pPr>
            <a:r>
              <a:rPr lang="en-IN" sz="1600" dirty="0"/>
              <a:t>	</a:t>
            </a:r>
            <a:endParaRPr lang="en-US" sz="1600" dirty="0"/>
          </a:p>
          <a:p>
            <a:pPr marL="1371600" lvl="3" indent="0">
              <a:buFont typeface="Wingdings 3" charset="2"/>
              <a:buNone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A638CD-EDF9-42C8-BA33-070BD543DEF5}"/>
              </a:ext>
            </a:extLst>
          </p:cNvPr>
          <p:cNvSpPr txBox="1">
            <a:spLocks/>
          </p:cNvSpPr>
          <p:nvPr/>
        </p:nvSpPr>
        <p:spPr>
          <a:xfrm>
            <a:off x="2175029" y="2707691"/>
            <a:ext cx="9623394" cy="175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000" dirty="0"/>
              <a:t>PRODUCT:</a:t>
            </a:r>
            <a:endParaRPr lang="en-IN" sz="20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This is the final product for the market.</a:t>
            </a:r>
          </a:p>
          <a:p>
            <a:pPr lvl="3"/>
            <a:r>
              <a:rPr lang="en-IN" sz="1600" dirty="0"/>
              <a:t> The details and prices are available.</a:t>
            </a:r>
          </a:p>
          <a:p>
            <a:pPr lvl="3"/>
            <a:r>
              <a:rPr lang="en-IN" sz="1600" dirty="0"/>
              <a:t> The products can be ordered to the cart with quantity.	</a:t>
            </a:r>
            <a:endParaRPr lang="en-US" sz="1600" dirty="0"/>
          </a:p>
          <a:p>
            <a:pPr marL="1371600" lvl="3" indent="0">
              <a:buFont typeface="Wingdings 3" charset="2"/>
              <a:buNone/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CA35D8-6246-41CB-A820-928FACCF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984" y="4372237"/>
            <a:ext cx="8915400" cy="24857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/>
              <a:t>CART:</a:t>
            </a:r>
            <a:endParaRPr lang="en-IN" sz="20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Products selected will added to cart</a:t>
            </a:r>
          </a:p>
          <a:p>
            <a:pPr lvl="3"/>
            <a:r>
              <a:rPr lang="en-IN" sz="1600" dirty="0"/>
              <a:t> Change in quantity or removal of product can be made by buyer</a:t>
            </a:r>
          </a:p>
          <a:p>
            <a:pPr lvl="3"/>
            <a:r>
              <a:rPr lang="en-IN" sz="1600" dirty="0"/>
              <a:t> Total cost will be calculated.</a:t>
            </a:r>
          </a:p>
          <a:p>
            <a:pPr lvl="3"/>
            <a:r>
              <a:rPr lang="en-IN" sz="1600" dirty="0"/>
              <a:t>On proceeding to payment and on successful </a:t>
            </a:r>
            <a:r>
              <a:rPr lang="en-IN" sz="1600" dirty="0" err="1"/>
              <a:t>payment,bill</a:t>
            </a:r>
            <a:r>
              <a:rPr lang="en-IN" sz="1600" dirty="0"/>
              <a:t> with order id will generated.	</a:t>
            </a:r>
            <a:endParaRPr lang="en-US" sz="1600" dirty="0"/>
          </a:p>
          <a:p>
            <a:pPr marL="1371600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356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6FB862-6DFF-4739-9951-18894396DFFA}"/>
              </a:ext>
            </a:extLst>
          </p:cNvPr>
          <p:cNvSpPr txBox="1">
            <a:spLocks/>
          </p:cNvSpPr>
          <p:nvPr/>
        </p:nvSpPr>
        <p:spPr>
          <a:xfrm>
            <a:off x="1701446" y="79898"/>
            <a:ext cx="9623394" cy="7430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000" dirty="0"/>
              <a:t>WORKER:</a:t>
            </a:r>
          </a:p>
          <a:p>
            <a:pPr lvl="1"/>
            <a:r>
              <a:rPr lang="en-US" sz="1800" dirty="0"/>
              <a:t> Salary is calculated based on number of working days and minimum amount each month</a:t>
            </a:r>
            <a:endParaRPr lang="en-IN" sz="18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STOCK MANAGER:</a:t>
            </a:r>
          </a:p>
          <a:p>
            <a:pPr lvl="4"/>
            <a:r>
              <a:rPr lang="en-IN" sz="1600" dirty="0"/>
              <a:t>Supervises Shift </a:t>
            </a:r>
            <a:r>
              <a:rPr lang="en-IN" sz="1600" dirty="0" err="1"/>
              <a:t>managers.Sets</a:t>
            </a:r>
            <a:r>
              <a:rPr lang="en-IN" sz="1600" dirty="0"/>
              <a:t> target for the department for production.</a:t>
            </a:r>
          </a:p>
          <a:p>
            <a:pPr lvl="4"/>
            <a:r>
              <a:rPr lang="en-IN" sz="1600" dirty="0"/>
              <a:t> Will give leave approval for shift managers.</a:t>
            </a:r>
          </a:p>
          <a:p>
            <a:pPr lvl="3"/>
            <a:r>
              <a:rPr lang="en-IN" sz="1600" dirty="0"/>
              <a:t> SHIFT MANAGER:</a:t>
            </a:r>
          </a:p>
          <a:p>
            <a:pPr lvl="4"/>
            <a:r>
              <a:rPr lang="en-IN" sz="1600" dirty="0"/>
              <a:t> For each sub department there will be two shift </a:t>
            </a:r>
            <a:r>
              <a:rPr lang="en-IN" sz="1600" dirty="0" err="1"/>
              <a:t>managers.The</a:t>
            </a:r>
            <a:r>
              <a:rPr lang="en-IN" sz="1600" dirty="0"/>
              <a:t> shift is fixed for shift manager.</a:t>
            </a:r>
          </a:p>
          <a:p>
            <a:pPr lvl="4"/>
            <a:r>
              <a:rPr lang="en-IN" sz="1600" dirty="0"/>
              <a:t> Supervises </a:t>
            </a:r>
            <a:r>
              <a:rPr lang="en-IN" sz="1600" dirty="0" err="1"/>
              <a:t>Employees.Sets</a:t>
            </a:r>
            <a:r>
              <a:rPr lang="en-IN" sz="1600" dirty="0"/>
              <a:t> target for the </a:t>
            </a:r>
            <a:r>
              <a:rPr lang="en-IN" sz="1600" dirty="0" err="1"/>
              <a:t>shiftwise</a:t>
            </a:r>
            <a:r>
              <a:rPr lang="en-IN" sz="1600" dirty="0"/>
              <a:t> employee for production.</a:t>
            </a:r>
          </a:p>
          <a:p>
            <a:pPr lvl="4"/>
            <a:r>
              <a:rPr lang="en-IN" sz="1600" dirty="0"/>
              <a:t> Supervises Shift </a:t>
            </a:r>
            <a:r>
              <a:rPr lang="en-IN" sz="1600" dirty="0" err="1"/>
              <a:t>managers.Sets</a:t>
            </a:r>
            <a:r>
              <a:rPr lang="en-IN" sz="1600" dirty="0"/>
              <a:t> target for the department for production.</a:t>
            </a:r>
          </a:p>
          <a:p>
            <a:pPr lvl="3"/>
            <a:r>
              <a:rPr lang="en-IN" sz="1600" dirty="0"/>
              <a:t> EMPLOYEE	:</a:t>
            </a:r>
          </a:p>
          <a:p>
            <a:pPr lvl="4"/>
            <a:r>
              <a:rPr lang="en-IN" sz="1600" dirty="0"/>
              <a:t> Employees work </a:t>
            </a:r>
            <a:r>
              <a:rPr lang="en-IN" sz="1600" dirty="0" err="1"/>
              <a:t>shiftwise</a:t>
            </a:r>
            <a:r>
              <a:rPr lang="en-IN" sz="1600" dirty="0"/>
              <a:t>(changes weekly).</a:t>
            </a:r>
          </a:p>
          <a:p>
            <a:pPr lvl="3"/>
            <a:r>
              <a:rPr lang="en-IN" sz="1600" dirty="0"/>
              <a:t> RETIRED WORKER:</a:t>
            </a:r>
          </a:p>
          <a:p>
            <a:pPr lvl="4"/>
            <a:r>
              <a:rPr lang="en-IN" sz="1600" dirty="0"/>
              <a:t> Information regarding provident fund is maintained.</a:t>
            </a:r>
          </a:p>
          <a:p>
            <a:pPr lvl="3"/>
            <a:r>
              <a:rPr lang="en-IN" sz="1600" dirty="0"/>
              <a:t> PRODUCT ENGINEERS:</a:t>
            </a:r>
          </a:p>
          <a:p>
            <a:pPr lvl="4"/>
            <a:r>
              <a:rPr lang="en-IN" sz="1600" dirty="0"/>
              <a:t> Work in assembly department </a:t>
            </a:r>
          </a:p>
          <a:p>
            <a:pPr lvl="4"/>
            <a:r>
              <a:rPr lang="en-IN" sz="1600" dirty="0"/>
              <a:t> Directly supervised by Manufacturing Head.</a:t>
            </a:r>
          </a:p>
          <a:p>
            <a:pPr lvl="4"/>
            <a:endParaRPr lang="en-IN" sz="1600" dirty="0"/>
          </a:p>
          <a:p>
            <a:pPr marL="1828800" lvl="4" indent="0">
              <a:buNone/>
            </a:pPr>
            <a:endParaRPr lang="en-IN" sz="1600" dirty="0"/>
          </a:p>
          <a:p>
            <a:pPr marL="1828800" lvl="4" indent="0">
              <a:buNone/>
            </a:pPr>
            <a:endParaRPr lang="en-IN" sz="1600" dirty="0"/>
          </a:p>
          <a:p>
            <a:pPr marL="1828800" lvl="4" indent="0">
              <a:buNone/>
            </a:pPr>
            <a:endParaRPr lang="en-IN" sz="1600" dirty="0"/>
          </a:p>
          <a:p>
            <a:pPr marL="1828800" lvl="4" indent="0">
              <a:buNone/>
            </a:pPr>
            <a:endParaRPr lang="en-IN" sz="1600" dirty="0"/>
          </a:p>
          <a:p>
            <a:pPr lvl="4"/>
            <a:endParaRPr lang="en-IN" sz="1600" dirty="0"/>
          </a:p>
          <a:p>
            <a:pPr lvl="4"/>
            <a:endParaRPr lang="en-IN" sz="1600" dirty="0"/>
          </a:p>
          <a:p>
            <a:pPr lvl="4"/>
            <a:endParaRPr lang="en-IN" sz="1600" dirty="0"/>
          </a:p>
          <a:p>
            <a:pPr marL="1828800" lvl="4" indent="0">
              <a:buNone/>
            </a:pPr>
            <a:endParaRPr lang="en-IN" sz="1600" dirty="0"/>
          </a:p>
          <a:p>
            <a:pPr lvl="4"/>
            <a:endParaRPr lang="en-IN" sz="1600" dirty="0"/>
          </a:p>
          <a:p>
            <a:pPr lvl="4"/>
            <a:endParaRPr lang="en-IN" sz="1600" dirty="0"/>
          </a:p>
          <a:p>
            <a:pPr marL="1371600" lvl="3" indent="0">
              <a:buNone/>
            </a:pPr>
            <a:endParaRPr lang="en-US" sz="1600" dirty="0"/>
          </a:p>
          <a:p>
            <a:pPr marL="1371600" lvl="3" indent="0">
              <a:buFont typeface="Wingdings 3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427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050A6F-0C52-46B9-AFA5-E72B7BB43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633" y="1309441"/>
            <a:ext cx="8915400" cy="186876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/>
              <a:t>CAREER PORTFOLIO:</a:t>
            </a:r>
            <a:endParaRPr lang="en-IN" sz="20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Every worker submits his career portfolio</a:t>
            </a:r>
          </a:p>
          <a:p>
            <a:pPr lvl="3"/>
            <a:r>
              <a:rPr lang="en-IN" sz="1600" dirty="0"/>
              <a:t> It includes personal </a:t>
            </a:r>
            <a:r>
              <a:rPr lang="en-IN" sz="1600" dirty="0" err="1"/>
              <a:t>information,education</a:t>
            </a:r>
            <a:r>
              <a:rPr lang="en-IN" sz="1600" dirty="0"/>
              <a:t> and experiences.</a:t>
            </a:r>
          </a:p>
          <a:p>
            <a:pPr lvl="3"/>
            <a:r>
              <a:rPr lang="en-IN" sz="1600" dirty="0"/>
              <a:t> Career portfolio is linked with Worker id.	</a:t>
            </a:r>
            <a:endParaRPr lang="en-US" sz="1600" dirty="0"/>
          </a:p>
          <a:p>
            <a:pPr marL="1371600" lvl="3" indent="0">
              <a:buNone/>
            </a:pPr>
            <a:endParaRPr lang="en-US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7C7F66-F6DD-4A71-8B50-DC5A31FA1D42}"/>
              </a:ext>
            </a:extLst>
          </p:cNvPr>
          <p:cNvSpPr txBox="1">
            <a:spLocks/>
          </p:cNvSpPr>
          <p:nvPr/>
        </p:nvSpPr>
        <p:spPr>
          <a:xfrm>
            <a:off x="1905633" y="3429000"/>
            <a:ext cx="8915400" cy="248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sz="2000" dirty="0"/>
              <a:t>BUYER:</a:t>
            </a:r>
            <a:endParaRPr lang="en-IN" sz="2000" dirty="0"/>
          </a:p>
          <a:p>
            <a:pPr lvl="3"/>
            <a:r>
              <a:rPr lang="en-IN" dirty="0"/>
              <a:t> </a:t>
            </a:r>
            <a:r>
              <a:rPr lang="en-IN" sz="1600" dirty="0"/>
              <a:t>They must register .</a:t>
            </a:r>
          </a:p>
          <a:p>
            <a:pPr lvl="3"/>
            <a:r>
              <a:rPr lang="en-IN" sz="1600" dirty="0"/>
              <a:t> They can login with the username and password.</a:t>
            </a:r>
          </a:p>
          <a:p>
            <a:pPr lvl="3"/>
            <a:r>
              <a:rPr lang="en-IN" sz="1600" dirty="0"/>
              <a:t> If forgotten password , the buyer can reset using password hint.</a:t>
            </a:r>
          </a:p>
          <a:p>
            <a:pPr lvl="3"/>
            <a:r>
              <a:rPr lang="en-IN" sz="1600" dirty="0"/>
              <a:t> The buyer can select the product and add to cart. Before proceeding to payment ,can make changes in cart.</a:t>
            </a:r>
          </a:p>
          <a:p>
            <a:pPr marL="1371600" lvl="3" indent="0">
              <a:buNone/>
            </a:pPr>
            <a:endParaRPr lang="en-US" sz="1600" dirty="0"/>
          </a:p>
          <a:p>
            <a:pPr marL="1371600" lvl="3" indent="0">
              <a:buFont typeface="Wingdings 3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752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62F9-074B-44FF-9EE7-184FEE9B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27969"/>
          </a:xfrm>
        </p:spPr>
        <p:txBody>
          <a:bodyPr/>
          <a:lstStyle/>
          <a:p>
            <a:r>
              <a:rPr lang="en-US" dirty="0"/>
              <a:t>  ENTITY RELATIONSHIP MODEL.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939EC-BC61-4828-AA5C-A10603223952}"/>
              </a:ext>
            </a:extLst>
          </p:cNvPr>
          <p:cNvSpPr/>
          <p:nvPr/>
        </p:nvSpPr>
        <p:spPr>
          <a:xfrm>
            <a:off x="0" y="514905"/>
            <a:ext cx="12192000" cy="64096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7EB72-FC2F-4548-AACE-97ABBF351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665825"/>
            <a:ext cx="11789546" cy="61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51B1-BDB0-4922-BA40-3847846C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877" y="617051"/>
            <a:ext cx="8911687" cy="643578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OUTPUT</a:t>
            </a:r>
            <a:endParaRPr lang="en-IN" b="1" u="sng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1863F-557E-4EA9-9499-D7C2C2FC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92" y="1993946"/>
            <a:ext cx="9650172" cy="2486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26BCC-83DC-4449-8CE7-011D3D3EC4E4}"/>
              </a:ext>
            </a:extLst>
          </p:cNvPr>
          <p:cNvSpPr txBox="1"/>
          <p:nvPr/>
        </p:nvSpPr>
        <p:spPr>
          <a:xfrm>
            <a:off x="1358282" y="1624614"/>
            <a:ext cx="552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1)CREATING DATABASE AND BUYER TABLE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10A080-49EA-48B3-9EC8-B11F7337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5464743"/>
            <a:ext cx="11313111" cy="1042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1B03B4-0FF6-4F3D-B5E4-389F5745BE8D}"/>
              </a:ext>
            </a:extLst>
          </p:cNvPr>
          <p:cNvSpPr txBox="1"/>
          <p:nvPr/>
        </p:nvSpPr>
        <p:spPr>
          <a:xfrm>
            <a:off x="1784410" y="4876582"/>
            <a:ext cx="685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2)PYTHON-MySQL Connector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87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BA8A-3F93-4336-A4E8-675FDA69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60" y="153593"/>
            <a:ext cx="8911687" cy="663153"/>
          </a:xfrm>
        </p:spPr>
        <p:txBody>
          <a:bodyPr/>
          <a:lstStyle/>
          <a:p>
            <a:r>
              <a:rPr lang="en-US" dirty="0"/>
              <a:t>3)BUYER LOGIN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E5646-6A5C-4C2E-AE8C-9958450B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5955" r="8544" b="4725"/>
          <a:stretch/>
        </p:blipFill>
        <p:spPr>
          <a:xfrm>
            <a:off x="6526116" y="819619"/>
            <a:ext cx="4898376" cy="2814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2959C-239C-4955-A3A6-E60E018B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9"/>
          <a:stretch/>
        </p:blipFill>
        <p:spPr>
          <a:xfrm>
            <a:off x="76527" y="901133"/>
            <a:ext cx="5916860" cy="2648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A7D9D-CDF1-490A-B590-7D1EB0269A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696" r="8471" b="4725"/>
          <a:stretch/>
        </p:blipFill>
        <p:spPr>
          <a:xfrm>
            <a:off x="6442807" y="3838809"/>
            <a:ext cx="4900488" cy="2814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F8A1A-7C44-4052-B643-EDC54974E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3841"/>
            <a:ext cx="5665886" cy="32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235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186</TotalTime>
  <Words>663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 Black</vt:lpstr>
      <vt:lpstr>Century Gothic</vt:lpstr>
      <vt:lpstr>Impact</vt:lpstr>
      <vt:lpstr>Wingdings</vt:lpstr>
      <vt:lpstr>Wingdings 3</vt:lpstr>
      <vt:lpstr>Wisp</vt:lpstr>
      <vt:lpstr>REVIEW-1 MINIPROJECT TITLE: AUTO COMPONENTS MANUFACTURING UNIT</vt:lpstr>
      <vt:lpstr>PROBLEM STATEMENT</vt:lpstr>
      <vt:lpstr>BASIC  DESIGN</vt:lpstr>
      <vt:lpstr>PowerPoint Presentation</vt:lpstr>
      <vt:lpstr>PowerPoint Presentation</vt:lpstr>
      <vt:lpstr>PowerPoint Presentation</vt:lpstr>
      <vt:lpstr>  ENTITY RELATIONSHIP MODEL.</vt:lpstr>
      <vt:lpstr>OUTPUT</vt:lpstr>
      <vt:lpstr>3)BUYER LOGIN</vt:lpstr>
      <vt:lpstr>4)BUYER REGISTER</vt:lpstr>
      <vt:lpstr>4)BUYER CHANGE PASSWORD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REVIEW-1 MINIPROJECT TITLE: AUTO COMPONENTS MANUFACTURING UNIT</dc:title>
  <dc:creator>N KAVYA</dc:creator>
  <cp:lastModifiedBy>N KAVYA</cp:lastModifiedBy>
  <cp:revision>18</cp:revision>
  <dcterms:created xsi:type="dcterms:W3CDTF">2020-10-22T07:09:32Z</dcterms:created>
  <dcterms:modified xsi:type="dcterms:W3CDTF">2020-10-22T10:58:19Z</dcterms:modified>
</cp:coreProperties>
</file>